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4" d="100"/>
          <a:sy n="114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882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Титульный слайд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Заключение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О проекте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Цель проекта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Научная новизна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Методы шифрования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Технологии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Применение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Дальнейшее развитие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Нормативно-правовые документы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Office PowerPoint</Application>
  <PresentationFormat>Широкоэкранный</PresentationFormat>
  <Paragraphs>20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Миша Ильин</cp:lastModifiedBy>
  <cp:revision>2</cp:revision>
  <dcterms:created xsi:type="dcterms:W3CDTF">2025-03-22T20:37:28Z</dcterms:created>
  <dcterms:modified xsi:type="dcterms:W3CDTF">2025-03-22T20:37:43Z</dcterms:modified>
</cp:coreProperties>
</file>